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8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868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seeing that no one was coming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Shang Yang said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‘Now I will give 50 pieces of gold to the one who can move the pole to the north gate.’ This time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man stood up and moved the pole. Shang Yang gave him 50 pieces of gold as he said.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可知，有人把木杆移走后，商鞅给这个人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块金子，说明他言而有信，他这样做是为了让人们知道他能信守诺言。故选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242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can we use to fill in the blank in the last paragraph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 into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 to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in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7707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they followed Shang Yang’s new laws.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可知，人们遵守商鞅的新法，故推测出空处指人们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信任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他，才会遵守新法。故选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04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no law in the state of Qin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the state of Qin lived a free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Keeping one’s word can win people’s trust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a wooden pole to build trust is strange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73060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本文讲述了商鞅改革初期很难启动，他想到用奖励搬木杆的人的办法让人们相信他是一个言出必行的人，从而使得改革顺利施行的故事。故我们从中学到：守信用才能赢得人们的信任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242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567000" cy="456076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4801314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seeing that no one was coming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Shang Yang said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 will give 50 pieces of gold to the one who can move the pole to the north gate.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鞅见没有人来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便说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现在我要给能把杆子移到北门的人五十块金子。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4077072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82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1"/>
            <a:ext cx="11485848" cy="3969067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69101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36712"/>
            <a:ext cx="11485848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no one was coming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move the pole to the north gate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引导的定语从句，修饰先行词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在从句中作主语；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seeing ...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是介词短语，作时间状语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003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36712"/>
            <a:ext cx="11485848" cy="14897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80414"/>
            <a:ext cx="2736304" cy="715103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394803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文主要讲述了商鞅</a:t>
            </a:r>
            <a:r>
              <a:rPr lang="en-US" altLang="zh-CN" sz="35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徙木立信</a:t>
            </a:r>
            <a:r>
              <a:rPr lang="en-US" altLang="zh-CN" sz="35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的故事。</a:t>
            </a:r>
            <a:endParaRPr lang="zh-CN" altLang="zh-CN" sz="35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3402915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江苏南通通州区期末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593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 Yang was an official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官员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state of Qin during the Warring States period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战国时期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Qin into a stronger and better state, Shang Yang made some new laws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question was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could he make people trust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and follow the rules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927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 Yang got an idea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set up a tall wooden pole near the south gate of the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brought his people together and told them,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 who can move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pole to the north gate will get 10 pieces of gold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thought this was very strange and didn’t try to move the pole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66094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seeing that no one was coming, Shang Yang said,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 will give 50 pieces of gold to the one who can move the pole to the north gate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time, a man stood up and moved the pole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Shang Yang gave him 50 pieces of gold as he said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179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lvl="0"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that, people thought that they could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▲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 Yang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they followed Shang Yang’s new laws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Qin became stronger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722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Paragraph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Shang Yang want people to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new laws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 him questions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Become good officials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friends with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53130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question was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could he make people trust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信任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and follow the rules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可知，他想让人们信服并遵守他制定的法律。故选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512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Shang Yang give gold to the person who moved a wooden pole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people build a new north gate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test if the people were strong enough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teach people a lesson about hard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let people know he can keep his word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90374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96540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622</Words>
  <Application>Microsoft Office PowerPoint</Application>
  <PresentationFormat>自定义</PresentationFormat>
  <Paragraphs>38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